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89750" cy="1002188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9" autoAdjust="0"/>
    <p:restoredTop sz="94660"/>
  </p:normalViewPr>
  <p:slideViewPr>
    <p:cSldViewPr snapToGrid="0">
      <p:cViewPr>
        <p:scale>
          <a:sx n="80" d="100"/>
          <a:sy n="80" d="100"/>
        </p:scale>
        <p:origin x="-1572" y="19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E53DD4EC-0C39-41C0-9046-90F7ADD1C66A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4888" y="1252538"/>
            <a:ext cx="233997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746BDD20-C91C-4DEB-9471-E7DBEB1F8E7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12203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A018-DF00-430B-A3F4-803FD6313930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366D-D336-470E-9DDF-4068212098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59857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A018-DF00-430B-A3F4-803FD6313930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366D-D336-470E-9DDF-4068212098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674196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917" y="2469622"/>
            <a:ext cx="5915025" cy="412062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7917" y="6629225"/>
            <a:ext cx="5915025" cy="21669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A018-DF00-430B-A3F4-803FD6313930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366D-D336-470E-9DDF-4068212098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74110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A018-DF00-430B-A3F4-803FD6313930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366D-D336-470E-9DDF-4068212098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048261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72382" y="527403"/>
            <a:ext cx="5915025" cy="191470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72381" y="2428346"/>
            <a:ext cx="2901255" cy="11900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71864" y="2428346"/>
            <a:ext cx="2915543" cy="11900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71864" y="3618442"/>
            <a:ext cx="2915543" cy="5322183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A018-DF00-430B-A3F4-803FD6313930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366D-D336-470E-9DDF-4068212098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773190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A018-DF00-430B-A3F4-803FD6313930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366D-D336-470E-9DDF-4068212098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4391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A018-DF00-430B-A3F4-803FD6313930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366D-D336-470E-9DDF-4068212098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795543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72382" y="660400"/>
            <a:ext cx="2211883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15544" y="1426281"/>
            <a:ext cx="3471863" cy="70396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72382" y="2971800"/>
            <a:ext cx="2211883" cy="550562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A018-DF00-430B-A3F4-803FD6313930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366D-D336-470E-9DDF-4068212098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711626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72382" y="660400"/>
            <a:ext cx="2211883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915544" y="1426281"/>
            <a:ext cx="3471863" cy="70396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72382" y="2971800"/>
            <a:ext cx="2211883" cy="550562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A018-DF00-430B-A3F4-803FD6313930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366D-D336-470E-9DDF-4068212098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716358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A018-DF00-430B-A3F4-803FD6313930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366D-D336-470E-9DDF-4068212098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080169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A018-DF00-430B-A3F4-803FD6313930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0366D-D336-470E-9DDF-4068212098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61782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71489" y="527403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71488" y="9181396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DA018-DF00-430B-A3F4-803FD6313930}" type="datetimeFigureOut">
              <a:rPr lang="it-IT" smtClean="0"/>
              <a:pPr/>
              <a:t>29/04/2025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271714" y="9181396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843463" y="9181396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0366D-D336-470E-9DDF-4068212098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830473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'illustrazione di un cervello digitale, circuiti neurali o icone di robot e algoritm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59" y="2066307"/>
            <a:ext cx="6697682" cy="756458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0" y="4969"/>
            <a:ext cx="6858000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2400" dirty="0" smtClean="0">
                <a:cs typeface="Times New Roman" panose="02020603050405020304" pitchFamily="18" charset="0"/>
              </a:rPr>
              <a:t>COME AVVICINARSI ALL’INTELLIGENZA ARTIFICIALE</a:t>
            </a:r>
            <a:endParaRPr lang="it-IT" sz="2400" dirty="0">
              <a:cs typeface="Times New Roman" panose="02020603050405020304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422071" y="661494"/>
            <a:ext cx="4013859" cy="1055608"/>
          </a:xfrm>
          <a:prstGeom prst="round2Diag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II INCONTRO CON IL PROF. ALESSIO </a:t>
            </a:r>
            <a:r>
              <a:rPr lang="it-IT" sz="28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GALLINA</a:t>
            </a:r>
            <a:endParaRPr lang="it-IT" sz="2800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006876" y="7589053"/>
            <a:ext cx="4785755" cy="1328023"/>
          </a:xfrm>
          <a:prstGeom prst="round2DiagRect">
            <a:avLst/>
          </a:prstGeom>
          <a:solidFill>
            <a:srgbClr val="FFFF00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Giovedì 8 maggio ore </a:t>
            </a: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18.00 </a:t>
            </a:r>
            <a:endParaRPr lang="it-IT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Presso il Centro Culturale </a:t>
            </a:r>
            <a:r>
              <a:rPr lang="it-IT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Lepetit</a:t>
            </a:r>
            <a:endParaRPr lang="it-IT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Via Roberto </a:t>
            </a:r>
            <a:r>
              <a:rPr lang="it-IT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Lepetit</a:t>
            </a: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endParaRPr lang="it-I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3750" y="8915704"/>
            <a:ext cx="3835729" cy="783193"/>
          </a:xfrm>
          <a:prstGeom prst="round2DiagRect">
            <a:avLst/>
          </a:prstGeom>
          <a:solidFill>
            <a:srgbClr val="FFFF00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Prenotazione obbligatoria email: culturalepetit@gmail.com</a:t>
            </a:r>
            <a:endParaRPr lang="it-IT" sz="2000" b="1" dirty="0"/>
          </a:p>
        </p:txBody>
      </p:sp>
      <p:pic>
        <p:nvPicPr>
          <p:cNvPr id="11" name="Immagine 10" descr="LOGO L'INCONTRO-2019 (trasparente)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1" y="547899"/>
            <a:ext cx="1353788" cy="1333641"/>
          </a:xfrm>
          <a:prstGeom prst="rect">
            <a:avLst/>
          </a:prstGeom>
        </p:spPr>
      </p:pic>
      <p:pic>
        <p:nvPicPr>
          <p:cNvPr id="12" name="Immagine 11" descr="C:\Users\Utente\Desktop\Loghi\Logo CCLepetit 2.0.pn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6" y="535071"/>
            <a:ext cx="1355019" cy="138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sellaDiTesto 12"/>
          <p:cNvSpPr txBox="1"/>
          <p:nvPr/>
        </p:nvSpPr>
        <p:spPr>
          <a:xfrm>
            <a:off x="0" y="2090093"/>
            <a:ext cx="6858000" cy="919401"/>
          </a:xfrm>
          <a:prstGeom prst="round2DiagRect">
            <a:avLst/>
          </a:prstGeom>
          <a:solidFill>
            <a:srgbClr val="FFFF00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it-IT" sz="2400" b="1" dirty="0" smtClean="0">
                <a:cs typeface="Times New Roman" panose="02020603050405020304" pitchFamily="18" charset="0"/>
              </a:rPr>
              <a:t>Mostrare come interagiamo quotidianamente con </a:t>
            </a:r>
            <a:r>
              <a:rPr lang="it-IT" sz="2400" b="1" dirty="0" smtClean="0">
                <a:cs typeface="Times New Roman" panose="02020603050405020304" pitchFamily="18" charset="0"/>
              </a:rPr>
              <a:t>tecnologie basate </a:t>
            </a:r>
            <a:r>
              <a:rPr lang="it-IT" sz="2400" b="1" dirty="0" smtClean="0">
                <a:cs typeface="Times New Roman" panose="02020603050405020304" pitchFamily="18" charset="0"/>
              </a:rPr>
              <a:t>su </a:t>
            </a:r>
            <a:r>
              <a:rPr lang="it-IT" sz="2400" b="1" dirty="0" smtClean="0">
                <a:cs typeface="Times New Roman" panose="02020603050405020304" pitchFamily="18" charset="0"/>
              </a:rPr>
              <a:t>IA</a:t>
            </a:r>
            <a:endParaRPr lang="it-IT" sz="2400" dirty="0"/>
          </a:p>
        </p:txBody>
      </p:sp>
    </p:spTree>
    <p:extLst>
      <p:ext uri="{BB962C8B-B14F-4D97-AF65-F5344CB8AC3E}">
        <p14:creationId xmlns="" xmlns:p14="http://schemas.microsoft.com/office/powerpoint/2010/main" val="218617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40</Words>
  <Application>Microsoft Office PowerPoint</Application>
  <PresentationFormat>A4 (21x29,7 cm)</PresentationFormat>
  <Paragraphs>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admin</cp:lastModifiedBy>
  <cp:revision>9</cp:revision>
  <dcterms:created xsi:type="dcterms:W3CDTF">2025-04-26T16:13:35Z</dcterms:created>
  <dcterms:modified xsi:type="dcterms:W3CDTF">2025-04-29T08:47:08Z</dcterms:modified>
</cp:coreProperties>
</file>